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sldIdLst>
    <p:sldId id="256" r:id="rId2"/>
    <p:sldId id="259" r:id="rId3"/>
    <p:sldId id="258" r:id="rId4"/>
    <p:sldId id="260" r:id="rId5"/>
    <p:sldId id="261" r:id="rId6"/>
    <p:sldId id="257" r:id="rId7"/>
  </p:sldIdLst>
  <p:sldSz cx="9144000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13" autoAdjust="0"/>
    <p:restoredTop sz="94660"/>
  </p:normalViewPr>
  <p:slideViewPr>
    <p:cSldViewPr snapToGrid="0">
      <p:cViewPr varScale="1">
        <p:scale>
          <a:sx n="96" d="100"/>
          <a:sy n="96" d="100"/>
        </p:scale>
        <p:origin x="29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4DB30-2322-45E7-BE58-E49632F7ABC1}" type="datetimeFigureOut">
              <a:rPr lang="en-US" smtClean="0"/>
              <a:t>9/6/24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B633AA-09EF-47C0-891C-BBA145DE4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750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96484"/>
            <a:ext cx="7772400" cy="3183467"/>
          </a:xfrm>
        </p:spPr>
        <p:txBody>
          <a:bodyPr anchor="b"/>
          <a:lstStyle>
            <a:lvl1pPr algn="ctr">
              <a:defRPr sz="6000">
                <a:solidFill>
                  <a:srgbClr val="000000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802717"/>
            <a:ext cx="6858000" cy="2207683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rgbClr val="000000"/>
                </a:solidFill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97E3-F5B8-4163-A919-27C8091FE369}" type="datetimeFigureOut">
              <a:rPr lang="en-US" smtClean="0"/>
              <a:t>9/6/24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75FE-EC61-4E17-9064-C8579A361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962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97E3-F5B8-4163-A919-27C8091FE369}" type="datetimeFigureOut">
              <a:rPr lang="en-US" smtClean="0"/>
              <a:t>9/6/24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75FE-EC61-4E17-9064-C8579A361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672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86834"/>
            <a:ext cx="1971675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486834"/>
            <a:ext cx="5800725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97E3-F5B8-4163-A919-27C8091FE369}" type="datetimeFigureOut">
              <a:rPr lang="en-US" smtClean="0"/>
              <a:t>9/6/24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75FE-EC61-4E17-9064-C8579A361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343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solidFill>
                  <a:srgbClr val="000000"/>
                </a:solidFill>
                <a:latin typeface="Franklin Gothic Medium" panose="020B0603020102020204" pitchFamily="34" charset="0"/>
              </a:defRPr>
            </a:lvl1pPr>
            <a:lvl2pPr>
              <a:defRPr b="0" i="0">
                <a:solidFill>
                  <a:srgbClr val="000000"/>
                </a:solidFill>
                <a:latin typeface="Franklin Gothic Medium" panose="020B0603020102020204" pitchFamily="34" charset="0"/>
              </a:defRPr>
            </a:lvl2pPr>
            <a:lvl3pPr>
              <a:defRPr b="0" i="0">
                <a:solidFill>
                  <a:srgbClr val="000000"/>
                </a:solidFill>
                <a:latin typeface="Franklin Gothic Medium" panose="020B0603020102020204" pitchFamily="34" charset="0"/>
              </a:defRPr>
            </a:lvl3pPr>
            <a:lvl4pPr>
              <a:defRPr b="0" i="0">
                <a:solidFill>
                  <a:srgbClr val="000000"/>
                </a:solidFill>
                <a:latin typeface="Franklin Gothic Medium" panose="020B0603020102020204" pitchFamily="34" charset="0"/>
              </a:defRPr>
            </a:lvl4pPr>
            <a:lvl5pPr>
              <a:defRPr b="0" i="0">
                <a:solidFill>
                  <a:srgbClr val="000000"/>
                </a:solidFill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97E3-F5B8-4163-A919-27C8091FE369}" type="datetimeFigureOut">
              <a:rPr lang="en-US" smtClean="0"/>
              <a:t>9/6/24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75FE-EC61-4E17-9064-C8579A361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968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279653"/>
            <a:ext cx="78867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6119286"/>
            <a:ext cx="78867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97E3-F5B8-4163-A919-27C8091FE369}" type="datetimeFigureOut">
              <a:rPr lang="en-US" smtClean="0"/>
              <a:t>9/6/24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75FE-EC61-4E17-9064-C8579A361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624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434167"/>
            <a:ext cx="38862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434167"/>
            <a:ext cx="38862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97E3-F5B8-4163-A919-27C8091FE369}" type="datetimeFigureOut">
              <a:rPr lang="en-US" smtClean="0"/>
              <a:t>9/6/24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75FE-EC61-4E17-9064-C8579A361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58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86836"/>
            <a:ext cx="788670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241551"/>
            <a:ext cx="3868340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3340100"/>
            <a:ext cx="3868340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2241551"/>
            <a:ext cx="3887391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3340100"/>
            <a:ext cx="3887391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97E3-F5B8-4163-A919-27C8091FE369}" type="datetimeFigureOut">
              <a:rPr lang="en-US" smtClean="0"/>
              <a:t>9/6/24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75FE-EC61-4E17-9064-C8579A361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509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97E3-F5B8-4163-A919-27C8091FE369}" type="datetimeFigureOut">
              <a:rPr lang="en-US" smtClean="0"/>
              <a:t>9/6/24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75FE-EC61-4E17-9064-C8579A361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682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97E3-F5B8-4163-A919-27C8091FE369}" type="datetimeFigureOut">
              <a:rPr lang="en-US" smtClean="0"/>
              <a:t>9/6/24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75FE-EC61-4E17-9064-C8579A361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44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609600"/>
            <a:ext cx="294917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316569"/>
            <a:ext cx="4629150" cy="64981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743200"/>
            <a:ext cx="2949178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97E3-F5B8-4163-A919-27C8091FE369}" type="datetimeFigureOut">
              <a:rPr lang="en-US" smtClean="0"/>
              <a:t>9/6/24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75FE-EC61-4E17-9064-C8579A361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517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609600"/>
            <a:ext cx="294917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316569"/>
            <a:ext cx="4629150" cy="649816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743200"/>
            <a:ext cx="2949178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97E3-F5B8-4163-A919-27C8091FE369}" type="datetimeFigureOut">
              <a:rPr lang="en-US" smtClean="0"/>
              <a:t>9/6/24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75FE-EC61-4E17-9064-C8579A361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263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86836"/>
            <a:ext cx="78867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34167"/>
            <a:ext cx="78867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8475136"/>
            <a:ext cx="2057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697E3-F5B8-4163-A919-27C8091FE369}" type="datetimeFigureOut">
              <a:rPr lang="en-US" smtClean="0"/>
              <a:t>9/6/24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8475136"/>
            <a:ext cx="30861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8475136"/>
            <a:ext cx="2057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075FE-EC61-4E17-9064-C8579A361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576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0000"/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0000"/>
          </a:solidFill>
          <a:latin typeface="Franklin Gothic Medium" panose="020B06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Franklin Gothic Medium" panose="020B06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Franklin Gothic Medium" panose="020B06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Franklin Gothic Medium" panose="020B06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Franklin Gothic Medium" panose="020B06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en-us/article/save-a-presentation-as-a-movie-file-or-mp4-4e1ebcc1-f46b-47b6-922a-bac76c4a5691" TargetMode="External"/><Relationship Id="rId2" Type="http://schemas.openxmlformats.org/officeDocument/2006/relationships/hyperlink" Target="https://support.office.com/en-us/article/save-a-slide-58a32e76-2026-431c-9d2b-e8312e49dae7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603DBCDA-CCC8-4587-9C4B-C6CCAF85EB52}"/>
              </a:ext>
            </a:extLst>
          </p:cNvPr>
          <p:cNvSpPr txBox="1">
            <a:spLocks/>
          </p:cNvSpPr>
          <p:nvPr/>
        </p:nvSpPr>
        <p:spPr>
          <a:xfrm>
            <a:off x="685800" y="1432984"/>
            <a:ext cx="7772400" cy="760941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Add your school logo to the center on slide 2 and add a photo of your school’s senior class under the text on slide 6, and insert your school’s logo on each slide.</a:t>
            </a:r>
          </a:p>
          <a:p>
            <a:pPr marL="514350" indent="-514350" algn="l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You can customize slide 3 with your school colors, change the text or other graphics. </a:t>
            </a:r>
          </a:p>
          <a:p>
            <a:pPr marL="514350" indent="-514350" algn="l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To add a new student, duplicate a previous slide, with either a horizontal or vertical photo layout depending on the photo.</a:t>
            </a:r>
          </a:p>
          <a:p>
            <a:pPr marL="514350" indent="-514350" algn="l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Click to add the photo, name, and post-high school plan information.</a:t>
            </a:r>
          </a:p>
          <a:p>
            <a:pPr marL="514350" indent="-514350" algn="l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Delete the instruction slide and sample slides.</a:t>
            </a:r>
          </a:p>
          <a:p>
            <a:pPr marL="514350" indent="-514350" algn="l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Franklin Gothic Medium" panose="020B06030201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Save as images</a:t>
            </a:r>
            <a:r>
              <a:rPr lang="en-US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: PC: Under “File”, choose “Save As” and then “JPG”. Choose if you want to save just the current slide or all of the slides.</a:t>
            </a:r>
            <a:br>
              <a:rPr lang="en-US" dirty="0">
                <a:solidFill>
                  <a:srgbClr val="000000"/>
                </a:solidFill>
                <a:latin typeface="Franklin Gothic Medium" panose="020B060302010202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OR</a:t>
            </a:r>
            <a:br>
              <a:rPr lang="en-US" dirty="0">
                <a:solidFill>
                  <a:srgbClr val="000000"/>
                </a:solidFill>
                <a:latin typeface="Franklin Gothic Medium" panose="020B060302010202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Franklin Gothic Medium" panose="020B06030201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Save as a video slideshow</a:t>
            </a:r>
            <a:r>
              <a:rPr lang="en-US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: PC: Under “File”, choose “Export” and then “Create a Video”.</a:t>
            </a:r>
          </a:p>
          <a:p>
            <a:pPr marL="514350" indent="-514350" algn="l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Feel free to add music to your slide show. </a:t>
            </a:r>
          </a:p>
          <a:p>
            <a:pPr marL="514350" indent="-514350" algn="l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Share on social media!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336A3C-DDCC-4E1D-942D-475CBF4E2528}"/>
              </a:ext>
            </a:extLst>
          </p:cNvPr>
          <p:cNvSpPr/>
          <p:nvPr/>
        </p:nvSpPr>
        <p:spPr>
          <a:xfrm>
            <a:off x="0" y="0"/>
            <a:ext cx="9144000" cy="889000"/>
          </a:xfrm>
          <a:prstGeom prst="rect">
            <a:avLst/>
          </a:prstGeom>
          <a:solidFill>
            <a:schemeClr val="bg1">
              <a:lumMod val="1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FF"/>
                </a:solidFill>
                <a:latin typeface="Franklin Gothic Medium" panose="020B0603020102020204" pitchFamily="34" charset="0"/>
              </a:rPr>
              <a:t>Customization Instructions:</a:t>
            </a:r>
          </a:p>
        </p:txBody>
      </p:sp>
    </p:spTree>
    <p:extLst>
      <p:ext uri="{BB962C8B-B14F-4D97-AF65-F5344CB8AC3E}">
        <p14:creationId xmlns:p14="http://schemas.microsoft.com/office/powerpoint/2010/main" val="3960038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2B1F6-A032-449A-A797-12C1AB0E1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86836"/>
            <a:ext cx="7886700" cy="3119964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Welcome to [School Name]’s Class of 2025 Decision Day!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595F6-127D-4800-B6E1-D20152DF8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000500"/>
            <a:ext cx="7886700" cy="4444999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8EEEBCC-668B-4884-A6FD-CFC0CD93C072}"/>
              </a:ext>
            </a:extLst>
          </p:cNvPr>
          <p:cNvCxnSpPr/>
          <p:nvPr/>
        </p:nvCxnSpPr>
        <p:spPr>
          <a:xfrm>
            <a:off x="628650" y="486836"/>
            <a:ext cx="78867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26CA5A-AA79-46D5-A076-83510D7C4141}"/>
              </a:ext>
            </a:extLst>
          </p:cNvPr>
          <p:cNvCxnSpPr/>
          <p:nvPr/>
        </p:nvCxnSpPr>
        <p:spPr>
          <a:xfrm>
            <a:off x="628650" y="3606800"/>
            <a:ext cx="78867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950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C15F6EA-5A4F-4B30-88CA-569D940C03C8}"/>
              </a:ext>
            </a:extLst>
          </p:cNvPr>
          <p:cNvSpPr/>
          <p:nvPr/>
        </p:nvSpPr>
        <p:spPr>
          <a:xfrm>
            <a:off x="184150" y="4669740"/>
            <a:ext cx="4297680" cy="4297680"/>
          </a:xfrm>
          <a:prstGeom prst="rect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CB98E13-602F-4D92-B38E-4103B539EDE2}"/>
              </a:ext>
            </a:extLst>
          </p:cNvPr>
          <p:cNvSpPr/>
          <p:nvPr/>
        </p:nvSpPr>
        <p:spPr>
          <a:xfrm>
            <a:off x="4668520" y="165100"/>
            <a:ext cx="4297680" cy="4297680"/>
          </a:xfrm>
          <a:prstGeom prst="rect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8F68573-7C59-4650-97FB-FCA8995769D1}"/>
              </a:ext>
            </a:extLst>
          </p:cNvPr>
          <p:cNvSpPr/>
          <p:nvPr/>
        </p:nvSpPr>
        <p:spPr>
          <a:xfrm>
            <a:off x="165100" y="165100"/>
            <a:ext cx="4297680" cy="4297680"/>
          </a:xfrm>
          <a:prstGeom prst="rect">
            <a:avLst/>
          </a:prstGeom>
          <a:solidFill>
            <a:schemeClr val="bg2">
              <a:lumMod val="25000"/>
            </a:schemeClr>
          </a:solidFill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F2C2B1-3D92-4D74-9DFF-F785F85B8F94}"/>
              </a:ext>
            </a:extLst>
          </p:cNvPr>
          <p:cNvSpPr/>
          <p:nvPr/>
        </p:nvSpPr>
        <p:spPr>
          <a:xfrm>
            <a:off x="4681220" y="4693920"/>
            <a:ext cx="4297680" cy="4297680"/>
          </a:xfrm>
          <a:prstGeom prst="rect">
            <a:avLst/>
          </a:prstGeom>
          <a:solidFill>
            <a:schemeClr val="bg2">
              <a:lumMod val="25000"/>
            </a:schemeClr>
          </a:solidFill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130047-1AD5-4B74-9C9F-C6E04ECD1934}"/>
              </a:ext>
            </a:extLst>
          </p:cNvPr>
          <p:cNvSpPr txBox="1"/>
          <p:nvPr/>
        </p:nvSpPr>
        <p:spPr>
          <a:xfrm flipH="1">
            <a:off x="335279" y="2295819"/>
            <a:ext cx="4123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FF"/>
                </a:solidFill>
                <a:latin typeface="Franklin Gothic Medium" panose="020B0603020102020204" pitchFamily="34" charset="0"/>
              </a:rPr>
              <a:t>Class of 2025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75BC02-F53D-440C-88D9-D073F3A80E13}"/>
              </a:ext>
            </a:extLst>
          </p:cNvPr>
          <p:cNvSpPr txBox="1"/>
          <p:nvPr/>
        </p:nvSpPr>
        <p:spPr>
          <a:xfrm flipH="1">
            <a:off x="4803006" y="7286714"/>
            <a:ext cx="3953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rgbClr val="FFFFFF"/>
                </a:solidFill>
                <a:latin typeface="Franklin Gothic Medium" panose="020B0603020102020204" pitchFamily="34" charset="0"/>
              </a:rPr>
              <a:t>The Future of Hawai‘i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E7D09F4-63B5-4990-9876-4DF330D10A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280" y="573234"/>
            <a:ext cx="3995420" cy="1314451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FFFFFF"/>
                </a:solidFill>
                <a:latin typeface="Franklin Gothic Demi" panose="020B0603020102020204" pitchFamily="34" charset="0"/>
              </a:rPr>
              <a:t>WE ARE</a:t>
            </a: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8337D6D8-61B8-4E00-8415-CC7DAB73153F}"/>
              </a:ext>
            </a:extLst>
          </p:cNvPr>
          <p:cNvSpPr txBox="1">
            <a:spLocks/>
          </p:cNvSpPr>
          <p:nvPr/>
        </p:nvSpPr>
        <p:spPr>
          <a:xfrm>
            <a:off x="4903468" y="5930839"/>
            <a:ext cx="3853181" cy="12763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b="1" dirty="0">
                <a:solidFill>
                  <a:srgbClr val="FFFFFF"/>
                </a:solidFill>
                <a:latin typeface="Franklin Gothic Medium" panose="020B0603020102020204" pitchFamily="34" charset="0"/>
              </a:rPr>
              <a:t>AND WE ARE</a:t>
            </a:r>
          </a:p>
        </p:txBody>
      </p:sp>
      <p:pic>
        <p:nvPicPr>
          <p:cNvPr id="10" name="Picture 9" descr="A close up of an animal&#10;&#10;Description automatically generated">
            <a:extLst>
              <a:ext uri="{FF2B5EF4-FFF2-40B4-BE49-F238E27FC236}">
                <a16:creationId xmlns:a16="http://schemas.microsoft.com/office/drawing/2014/main" id="{7926608D-0128-4928-A776-5749583AC27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758" y="1171643"/>
            <a:ext cx="3819891" cy="2284594"/>
          </a:xfrm>
          <a:prstGeom prst="rect">
            <a:avLst/>
          </a:prstGeom>
        </p:spPr>
      </p:pic>
      <p:pic>
        <p:nvPicPr>
          <p:cNvPr id="12" name="Picture 11" descr="A picture containing table&#10;&#10;Description automatically generated">
            <a:extLst>
              <a:ext uri="{FF2B5EF4-FFF2-40B4-BE49-F238E27FC236}">
                <a16:creationId xmlns:a16="http://schemas.microsoft.com/office/drawing/2014/main" id="{3046EC27-7FAD-4864-8796-FD7C764E2E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8" t="25614" r="15391" b="18174"/>
          <a:stretch/>
        </p:blipFill>
        <p:spPr>
          <a:xfrm>
            <a:off x="387351" y="5249426"/>
            <a:ext cx="3946158" cy="354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113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B662D-ACB0-4611-B1A4-71DAB6523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6783916"/>
            <a:ext cx="7886700" cy="1767417"/>
          </a:xfrm>
        </p:spPr>
        <p:txBody>
          <a:bodyPr/>
          <a:lstStyle/>
          <a:p>
            <a:r>
              <a:rPr lang="en-US" sz="6000" b="1" dirty="0"/>
              <a:t>JANE DOE,</a:t>
            </a:r>
            <a:br>
              <a:rPr lang="en-US" dirty="0"/>
            </a:br>
            <a:r>
              <a:rPr lang="en-US" sz="4000" dirty="0"/>
              <a:t>University of Hawai’i at </a:t>
            </a:r>
            <a:r>
              <a:rPr lang="en-US" sz="4000" dirty="0" err="1"/>
              <a:t>Mānoa</a:t>
            </a:r>
            <a:endParaRPr lang="en-US" sz="4000" dirty="0"/>
          </a:p>
        </p:txBody>
      </p:sp>
      <p:pic>
        <p:nvPicPr>
          <p:cNvPr id="7" name="Content Placeholder 6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A5F1D40C-CC98-438E-BFF4-C64811824C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5404"/>
          </a:xfr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BE69F19-D6D3-4527-97ED-9B26B0FF7B68}"/>
              </a:ext>
            </a:extLst>
          </p:cNvPr>
          <p:cNvCxnSpPr>
            <a:cxnSpLocks/>
          </p:cNvCxnSpPr>
          <p:nvPr/>
        </p:nvCxnSpPr>
        <p:spPr>
          <a:xfrm flipV="1">
            <a:off x="752475" y="6754280"/>
            <a:ext cx="7639050" cy="296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CD812F8-DBF2-614D-BCD8-2B2E469DEC97}"/>
              </a:ext>
            </a:extLst>
          </p:cNvPr>
          <p:cNvSpPr txBox="1"/>
          <p:nvPr/>
        </p:nvSpPr>
        <p:spPr>
          <a:xfrm rot="20348779">
            <a:off x="4878525" y="3044557"/>
            <a:ext cx="485803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SAMPLE SLIDE</a:t>
            </a:r>
            <a:br>
              <a:rPr lang="en-US" sz="3600" dirty="0">
                <a:solidFill>
                  <a:schemeClr val="accent3"/>
                </a:solidFill>
              </a:rPr>
            </a:br>
            <a:r>
              <a:rPr lang="en-US" sz="2800" dirty="0">
                <a:solidFill>
                  <a:srgbClr val="FFFFFF"/>
                </a:solidFill>
              </a:rPr>
              <a:t>DO NOT USE OR DUPLICATE</a:t>
            </a:r>
          </a:p>
        </p:txBody>
      </p:sp>
    </p:spTree>
    <p:extLst>
      <p:ext uri="{BB962C8B-B14F-4D97-AF65-F5344CB8AC3E}">
        <p14:creationId xmlns:p14="http://schemas.microsoft.com/office/powerpoint/2010/main" val="347860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736CC-DBF8-4D9C-B5AB-C97082843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1" y="3670300"/>
            <a:ext cx="3035300" cy="5257800"/>
          </a:xfrm>
        </p:spPr>
        <p:txBody>
          <a:bodyPr>
            <a:normAutofit/>
          </a:bodyPr>
          <a:lstStyle/>
          <a:p>
            <a:r>
              <a:rPr lang="en-US" sz="6000" b="1" dirty="0"/>
              <a:t>JOHN DOE,</a:t>
            </a:r>
            <a:br>
              <a:rPr lang="en-US" dirty="0"/>
            </a:br>
            <a:r>
              <a:rPr lang="en-US" sz="4000" dirty="0"/>
              <a:t>University of Hawai’i at </a:t>
            </a:r>
            <a:r>
              <a:rPr lang="en-US" sz="4000" dirty="0" err="1"/>
              <a:t>Mānoa</a:t>
            </a:r>
            <a:endParaRPr lang="en-US" sz="4000" dirty="0"/>
          </a:p>
        </p:txBody>
      </p:sp>
      <p:pic>
        <p:nvPicPr>
          <p:cNvPr id="6" name="Picture Placeholder 5" descr="A person sitting at a table&#10;&#10;Description automatically generated">
            <a:extLst>
              <a:ext uri="{FF2B5EF4-FFF2-40B4-BE49-F238E27FC236}">
                <a16:creationId xmlns:a16="http://schemas.microsoft.com/office/drawing/2014/main" id="{37DB0CA4-19C0-4475-8E8A-680045B86CE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2" r="4412"/>
          <a:stretch>
            <a:fillRect/>
          </a:stretch>
        </p:blipFill>
        <p:spPr>
          <a:xfrm>
            <a:off x="3579813" y="0"/>
            <a:ext cx="5564187" cy="9144000"/>
          </a:xfr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0CD7C60-8341-43C5-AF87-D335E77EDB77}"/>
              </a:ext>
            </a:extLst>
          </p:cNvPr>
          <p:cNvCxnSpPr>
            <a:cxnSpLocks/>
          </p:cNvCxnSpPr>
          <p:nvPr/>
        </p:nvCxnSpPr>
        <p:spPr>
          <a:xfrm flipV="1">
            <a:off x="3276601" y="1778000"/>
            <a:ext cx="0" cy="71501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306113D-27AE-D34A-A25A-26F776CC61AC}"/>
              </a:ext>
            </a:extLst>
          </p:cNvPr>
          <p:cNvSpPr txBox="1"/>
          <p:nvPr/>
        </p:nvSpPr>
        <p:spPr>
          <a:xfrm rot="20348779">
            <a:off x="4518761" y="5982630"/>
            <a:ext cx="485803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SAMPLE SLIDE</a:t>
            </a:r>
            <a:br>
              <a:rPr lang="en-US" sz="3600" dirty="0">
                <a:solidFill>
                  <a:schemeClr val="accent3"/>
                </a:solidFill>
              </a:rPr>
            </a:br>
            <a:r>
              <a:rPr lang="en-US" sz="2800" dirty="0">
                <a:solidFill>
                  <a:srgbClr val="FFFFFF"/>
                </a:solidFill>
              </a:rPr>
              <a:t>DO NOT USE OR DUPLICATE</a:t>
            </a:r>
          </a:p>
        </p:txBody>
      </p:sp>
    </p:spTree>
    <p:extLst>
      <p:ext uri="{BB962C8B-B14F-4D97-AF65-F5344CB8AC3E}">
        <p14:creationId xmlns:p14="http://schemas.microsoft.com/office/powerpoint/2010/main" val="2201905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3F583-E8FD-406A-8CA5-56B3D9E49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86836"/>
            <a:ext cx="7886700" cy="2548464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/>
              <a:t>CONGRATULATIONS [SCHOOL NAME] CLASS OF 2025!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2477D1-6DDE-4999-82A8-2D64D1C33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454400"/>
            <a:ext cx="7886700" cy="4381500"/>
          </a:xfrm>
        </p:spPr>
        <p:txBody>
          <a:bodyPr>
            <a:normAutofit/>
          </a:bodyPr>
          <a:lstStyle/>
          <a:p>
            <a:endParaRPr lang="en-US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5375BE-000F-4E7B-A904-A86A99F39AFC}"/>
              </a:ext>
            </a:extLst>
          </p:cNvPr>
          <p:cNvSpPr txBox="1"/>
          <p:nvPr/>
        </p:nvSpPr>
        <p:spPr>
          <a:xfrm>
            <a:off x="939800" y="8303221"/>
            <a:ext cx="726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We are so proud of you!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7A951C8-8AD2-4AA3-9057-65CC637BE13B}"/>
              </a:ext>
            </a:extLst>
          </p:cNvPr>
          <p:cNvCxnSpPr/>
          <p:nvPr/>
        </p:nvCxnSpPr>
        <p:spPr>
          <a:xfrm>
            <a:off x="628650" y="334436"/>
            <a:ext cx="78867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DC6AB61-EEC3-433D-912C-2B591BE2137F}"/>
              </a:ext>
            </a:extLst>
          </p:cNvPr>
          <p:cNvCxnSpPr/>
          <p:nvPr/>
        </p:nvCxnSpPr>
        <p:spPr>
          <a:xfrm>
            <a:off x="628650" y="8157636"/>
            <a:ext cx="78867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547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chool Colors">
      <a:dk1>
        <a:srgbClr val="538135"/>
      </a:dk1>
      <a:lt1>
        <a:srgbClr val="D9E2F3"/>
      </a:lt1>
      <a:dk2>
        <a:srgbClr val="538135"/>
      </a:dk2>
      <a:lt2>
        <a:srgbClr val="D9E2F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Bahnschrift"/>
        <a:ea typeface=""/>
        <a:cs typeface=""/>
      </a:majorFont>
      <a:minorFont>
        <a:latin typeface="Book Antiqu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</TotalTime>
  <Words>255</Words>
  <Application>Microsoft Macintosh PowerPoint</Application>
  <PresentationFormat>Custom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Book Antiqua</vt:lpstr>
      <vt:lpstr>Calibri</vt:lpstr>
      <vt:lpstr>Franklin Gothic Demi</vt:lpstr>
      <vt:lpstr>Franklin Gothic Medium</vt:lpstr>
      <vt:lpstr>Office Theme</vt:lpstr>
      <vt:lpstr>PowerPoint Presentation</vt:lpstr>
      <vt:lpstr>Welcome to [School Name]’s Class of 2025 Decision Day!</vt:lpstr>
      <vt:lpstr>WE ARE</vt:lpstr>
      <vt:lpstr>JANE DOE, University of Hawai’i at Mānoa</vt:lpstr>
      <vt:lpstr>JOHN DOE, University of Hawai’i at Mānoa</vt:lpstr>
      <vt:lpstr>CONGRATULATIONS [SCHOOL NAME] CLASS OF 2025!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Lily Engh</dc:creator>
  <cp:lastModifiedBy>Sarah Pescaia</cp:lastModifiedBy>
  <cp:revision>16</cp:revision>
  <dcterms:created xsi:type="dcterms:W3CDTF">2020-04-21T02:06:23Z</dcterms:created>
  <dcterms:modified xsi:type="dcterms:W3CDTF">2024-09-07T02:08:33Z</dcterms:modified>
</cp:coreProperties>
</file>